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7" r:id="rId3"/>
    <p:sldId id="258" r:id="rId4"/>
    <p:sldId id="259" r:id="rId5"/>
    <p:sldId id="270" r:id="rId6"/>
    <p:sldId id="262" r:id="rId7"/>
    <p:sldId id="267" r:id="rId8"/>
    <p:sldId id="268" r:id="rId9"/>
    <p:sldId id="269" r:id="rId10"/>
    <p:sldId id="263" r:id="rId11"/>
    <p:sldId id="271" r:id="rId12"/>
    <p:sldId id="266" r:id="rId1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1081C1-E4E4-4AAA-ADA8-04627FDE1592}" v="135" dt="2024-09-25T06:33:52.846"/>
    <p1510:client id="{7D6915EE-FDDB-4951-B4D5-CDCA4C457BFE}" v="182" dt="2024-09-25T07:58:27.9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gge Axelsson" userId="fcd3d4e3-8623-4e90-b3a9-fb34d4f57e8c" providerId="ADAL" clId="{7D6915EE-FDDB-4951-B4D5-CDCA4C457BFE}"/>
    <pc:docChg chg="undo custSel addSld delSld modSld">
      <pc:chgData name="Sigge Axelsson" userId="fcd3d4e3-8623-4e90-b3a9-fb34d4f57e8c" providerId="ADAL" clId="{7D6915EE-FDDB-4951-B4D5-CDCA4C457BFE}" dt="2024-09-25T07:58:27.912" v="181" actId="1038"/>
      <pc:docMkLst>
        <pc:docMk/>
      </pc:docMkLst>
      <pc:sldChg chg="del">
        <pc:chgData name="Sigge Axelsson" userId="fcd3d4e3-8623-4e90-b3a9-fb34d4f57e8c" providerId="ADAL" clId="{7D6915EE-FDDB-4951-B4D5-CDCA4C457BFE}" dt="2024-09-25T07:39:58.826" v="161" actId="47"/>
        <pc:sldMkLst>
          <pc:docMk/>
          <pc:sldMk cId="1519670434" sldId="256"/>
        </pc:sldMkLst>
      </pc:sldChg>
      <pc:sldChg chg="modSp mod">
        <pc:chgData name="Sigge Axelsson" userId="fcd3d4e3-8623-4e90-b3a9-fb34d4f57e8c" providerId="ADAL" clId="{7D6915EE-FDDB-4951-B4D5-CDCA4C457BFE}" dt="2024-09-25T06:40:09.213" v="116" actId="6549"/>
        <pc:sldMkLst>
          <pc:docMk/>
          <pc:sldMk cId="1453574374" sldId="257"/>
        </pc:sldMkLst>
        <pc:spChg chg="mod">
          <ac:chgData name="Sigge Axelsson" userId="fcd3d4e3-8623-4e90-b3a9-fb34d4f57e8c" providerId="ADAL" clId="{7D6915EE-FDDB-4951-B4D5-CDCA4C457BFE}" dt="2024-09-25T06:40:09.213" v="116" actId="6549"/>
          <ac:spMkLst>
            <pc:docMk/>
            <pc:sldMk cId="1453574374" sldId="257"/>
            <ac:spMk id="4" creationId="{F0220A4D-851C-704D-0F77-DE88E3B7AE95}"/>
          </ac:spMkLst>
        </pc:spChg>
      </pc:sldChg>
      <pc:sldChg chg="modSp">
        <pc:chgData name="Sigge Axelsson" userId="fcd3d4e3-8623-4e90-b3a9-fb34d4f57e8c" providerId="ADAL" clId="{7D6915EE-FDDB-4951-B4D5-CDCA4C457BFE}" dt="2024-09-25T07:58:27.912" v="181" actId="1038"/>
        <pc:sldMkLst>
          <pc:docMk/>
          <pc:sldMk cId="1932279061" sldId="259"/>
        </pc:sldMkLst>
        <pc:spChg chg="mod">
          <ac:chgData name="Sigge Axelsson" userId="fcd3d4e3-8623-4e90-b3a9-fb34d4f57e8c" providerId="ADAL" clId="{7D6915EE-FDDB-4951-B4D5-CDCA4C457BFE}" dt="2024-09-25T06:45:39.320" v="145" actId="1036"/>
          <ac:spMkLst>
            <pc:docMk/>
            <pc:sldMk cId="1932279061" sldId="259"/>
            <ac:spMk id="4" creationId="{6864503A-1BBE-7FB0-934F-374EC4B10ED5}"/>
          </ac:spMkLst>
        </pc:spChg>
        <pc:picChg chg="mod">
          <ac:chgData name="Sigge Axelsson" userId="fcd3d4e3-8623-4e90-b3a9-fb34d4f57e8c" providerId="ADAL" clId="{7D6915EE-FDDB-4951-B4D5-CDCA4C457BFE}" dt="2024-09-25T07:58:27.912" v="181" actId="1038"/>
          <ac:picMkLst>
            <pc:docMk/>
            <pc:sldMk cId="1932279061" sldId="259"/>
            <ac:picMk id="1026" creationId="{6FBD70FA-2357-CB56-4EFD-22B62733732A}"/>
          </ac:picMkLst>
        </pc:picChg>
      </pc:sldChg>
      <pc:sldChg chg="add del">
        <pc:chgData name="Sigge Axelsson" userId="fcd3d4e3-8623-4e90-b3a9-fb34d4f57e8c" providerId="ADAL" clId="{7D6915EE-FDDB-4951-B4D5-CDCA4C457BFE}" dt="2024-09-25T07:39:20.134" v="159"/>
        <pc:sldMkLst>
          <pc:docMk/>
          <pc:sldMk cId="1941316052" sldId="260"/>
        </pc:sldMkLst>
      </pc:sldChg>
      <pc:sldChg chg="modSp">
        <pc:chgData name="Sigge Axelsson" userId="fcd3d4e3-8623-4e90-b3a9-fb34d4f57e8c" providerId="ADAL" clId="{7D6915EE-FDDB-4951-B4D5-CDCA4C457BFE}" dt="2024-09-25T06:45:51.954" v="157" actId="1035"/>
        <pc:sldMkLst>
          <pc:docMk/>
          <pc:sldMk cId="3269076663" sldId="262"/>
        </pc:sldMkLst>
        <pc:spChg chg="mod">
          <ac:chgData name="Sigge Axelsson" userId="fcd3d4e3-8623-4e90-b3a9-fb34d4f57e8c" providerId="ADAL" clId="{7D6915EE-FDDB-4951-B4D5-CDCA4C457BFE}" dt="2024-09-25T06:45:51.954" v="157" actId="1035"/>
          <ac:spMkLst>
            <pc:docMk/>
            <pc:sldMk cId="3269076663" sldId="262"/>
            <ac:spMk id="8" creationId="{1C9705BC-7E6F-53E6-BAD4-5CC2753FB52B}"/>
          </ac:spMkLst>
        </pc:spChg>
      </pc:sldChg>
      <pc:sldChg chg="modSp mod">
        <pc:chgData name="Sigge Axelsson" userId="fcd3d4e3-8623-4e90-b3a9-fb34d4f57e8c" providerId="ADAL" clId="{7D6915EE-FDDB-4951-B4D5-CDCA4C457BFE}" dt="2024-09-25T07:58:01.710" v="164" actId="1076"/>
        <pc:sldMkLst>
          <pc:docMk/>
          <pc:sldMk cId="1098298724" sldId="263"/>
        </pc:sldMkLst>
        <pc:spChg chg="mod">
          <ac:chgData name="Sigge Axelsson" userId="fcd3d4e3-8623-4e90-b3a9-fb34d4f57e8c" providerId="ADAL" clId="{7D6915EE-FDDB-4951-B4D5-CDCA4C457BFE}" dt="2024-09-25T07:54:55.356" v="162"/>
          <ac:spMkLst>
            <pc:docMk/>
            <pc:sldMk cId="1098298724" sldId="263"/>
            <ac:spMk id="6" creationId="{2EB4155E-41FD-9470-5399-E302621B860A}"/>
          </ac:spMkLst>
        </pc:spChg>
        <pc:picChg chg="mod">
          <ac:chgData name="Sigge Axelsson" userId="fcd3d4e3-8623-4e90-b3a9-fb34d4f57e8c" providerId="ADAL" clId="{7D6915EE-FDDB-4951-B4D5-CDCA4C457BFE}" dt="2024-09-25T07:58:01.710" v="164" actId="1076"/>
          <ac:picMkLst>
            <pc:docMk/>
            <pc:sldMk cId="1098298724" sldId="263"/>
            <ac:picMk id="5" creationId="{35FA9552-A8BF-8B88-18FB-14CFC60FB2DF}"/>
          </ac:picMkLst>
        </pc:picChg>
      </pc:sldChg>
      <pc:sldChg chg="modSp mod">
        <pc:chgData name="Sigge Axelsson" userId="fcd3d4e3-8623-4e90-b3a9-fb34d4f57e8c" providerId="ADAL" clId="{7D6915EE-FDDB-4951-B4D5-CDCA4C457BFE}" dt="2024-09-25T06:17:50.869" v="0" actId="20577"/>
        <pc:sldMkLst>
          <pc:docMk/>
          <pc:sldMk cId="2413362365" sldId="267"/>
        </pc:sldMkLst>
        <pc:spChg chg="mod">
          <ac:chgData name="Sigge Axelsson" userId="fcd3d4e3-8623-4e90-b3a9-fb34d4f57e8c" providerId="ADAL" clId="{7D6915EE-FDDB-4951-B4D5-CDCA4C457BFE}" dt="2024-09-25T06:17:50.869" v="0" actId="20577"/>
          <ac:spMkLst>
            <pc:docMk/>
            <pc:sldMk cId="2413362365" sldId="267"/>
            <ac:spMk id="3" creationId="{2F80F418-65E5-A685-D7FB-057C0A6DD545}"/>
          </ac:spMkLst>
        </pc:spChg>
      </pc:sldChg>
      <pc:sldChg chg="add">
        <pc:chgData name="Sigge Axelsson" userId="fcd3d4e3-8623-4e90-b3a9-fb34d4f57e8c" providerId="ADAL" clId="{7D6915EE-FDDB-4951-B4D5-CDCA4C457BFE}" dt="2024-09-25T06:18:20.166" v="1"/>
        <pc:sldMkLst>
          <pc:docMk/>
          <pc:sldMk cId="2658405455" sldId="270"/>
        </pc:sldMkLst>
      </pc:sldChg>
      <pc:sldChg chg="add">
        <pc:chgData name="Sigge Axelsson" userId="fcd3d4e3-8623-4e90-b3a9-fb34d4f57e8c" providerId="ADAL" clId="{7D6915EE-FDDB-4951-B4D5-CDCA4C457BFE}" dt="2024-09-25T07:39:24.324" v="160"/>
        <pc:sldMkLst>
          <pc:docMk/>
          <pc:sldMk cId="1211604503" sldId="272"/>
        </pc:sldMkLst>
      </pc:sldChg>
    </pc:docChg>
  </pc:docChgLst>
  <pc:docChgLst>
    <pc:chgData name="Jonas Gabriel Gartner" userId="c8c0fc28-ce43-45d7-978a-f4e021ca0532" providerId="ADAL" clId="{1A1081C1-E4E4-4AAA-ADA8-04627FDE1592}"/>
    <pc:docChg chg="undo custSel addSld delSld modSld sldOrd">
      <pc:chgData name="Jonas Gabriel Gartner" userId="c8c0fc28-ce43-45d7-978a-f4e021ca0532" providerId="ADAL" clId="{1A1081C1-E4E4-4AAA-ADA8-04627FDE1592}" dt="2024-09-25T06:33:52.846" v="979" actId="20577"/>
      <pc:docMkLst>
        <pc:docMk/>
      </pc:docMkLst>
      <pc:sldChg chg="modTransition">
        <pc:chgData name="Jonas Gabriel Gartner" userId="c8c0fc28-ce43-45d7-978a-f4e021ca0532" providerId="ADAL" clId="{1A1081C1-E4E4-4AAA-ADA8-04627FDE1592}" dt="2024-09-24T06:09:26.265" v="846"/>
        <pc:sldMkLst>
          <pc:docMk/>
          <pc:sldMk cId="1519670434" sldId="256"/>
        </pc:sldMkLst>
      </pc:sldChg>
      <pc:sldChg chg="modTransition">
        <pc:chgData name="Jonas Gabriel Gartner" userId="c8c0fc28-ce43-45d7-978a-f4e021ca0532" providerId="ADAL" clId="{1A1081C1-E4E4-4AAA-ADA8-04627FDE1592}" dt="2024-09-24T06:09:26.265" v="846"/>
        <pc:sldMkLst>
          <pc:docMk/>
          <pc:sldMk cId="1453574374" sldId="257"/>
        </pc:sldMkLst>
      </pc:sldChg>
      <pc:sldChg chg="modTransition">
        <pc:chgData name="Jonas Gabriel Gartner" userId="c8c0fc28-ce43-45d7-978a-f4e021ca0532" providerId="ADAL" clId="{1A1081C1-E4E4-4AAA-ADA8-04627FDE1592}" dt="2024-09-24T06:09:26.265" v="846"/>
        <pc:sldMkLst>
          <pc:docMk/>
          <pc:sldMk cId="3460187390" sldId="258"/>
        </pc:sldMkLst>
      </pc:sldChg>
      <pc:sldChg chg="addSp delSp modSp mod ord modTransition setBg">
        <pc:chgData name="Jonas Gabriel Gartner" userId="c8c0fc28-ce43-45d7-978a-f4e021ca0532" providerId="ADAL" clId="{1A1081C1-E4E4-4AAA-ADA8-04627FDE1592}" dt="2024-09-24T06:24:36.546" v="853"/>
        <pc:sldMkLst>
          <pc:docMk/>
          <pc:sldMk cId="1932279061" sldId="259"/>
        </pc:sldMkLst>
        <pc:spChg chg="mod">
          <ac:chgData name="Jonas Gabriel Gartner" userId="c8c0fc28-ce43-45d7-978a-f4e021ca0532" providerId="ADAL" clId="{1A1081C1-E4E4-4AAA-ADA8-04627FDE1592}" dt="2024-09-24T05:22:10.096" v="4" actId="26606"/>
          <ac:spMkLst>
            <pc:docMk/>
            <pc:sldMk cId="1932279061" sldId="259"/>
            <ac:spMk id="2" creationId="{EB855402-C405-83A5-CD24-4461E0A418C6}"/>
          </ac:spMkLst>
        </pc:spChg>
        <pc:spChg chg="mod">
          <ac:chgData name="Jonas Gabriel Gartner" userId="c8c0fc28-ce43-45d7-978a-f4e021ca0532" providerId="ADAL" clId="{1A1081C1-E4E4-4AAA-ADA8-04627FDE1592}" dt="2024-09-24T05:37:04.503" v="282" actId="20577"/>
          <ac:spMkLst>
            <pc:docMk/>
            <pc:sldMk cId="1932279061" sldId="259"/>
            <ac:spMk id="4" creationId="{6864503A-1BBE-7FB0-934F-374EC4B10ED5}"/>
          </ac:spMkLst>
        </pc:spChg>
        <pc:spChg chg="add del">
          <ac:chgData name="Jonas Gabriel Gartner" userId="c8c0fc28-ce43-45d7-978a-f4e021ca0532" providerId="ADAL" clId="{1A1081C1-E4E4-4AAA-ADA8-04627FDE1592}" dt="2024-09-24T05:22:10.096" v="4" actId="26606"/>
          <ac:spMkLst>
            <pc:docMk/>
            <pc:sldMk cId="1932279061" sldId="259"/>
            <ac:spMk id="1031" creationId="{7FF47CB7-972F-479F-A36D-9E72D26EC8DA}"/>
          </ac:spMkLst>
        </pc:spChg>
        <pc:spChg chg="add del">
          <ac:chgData name="Jonas Gabriel Gartner" userId="c8c0fc28-ce43-45d7-978a-f4e021ca0532" providerId="ADAL" clId="{1A1081C1-E4E4-4AAA-ADA8-04627FDE1592}" dt="2024-09-24T05:22:10.096" v="4" actId="26606"/>
          <ac:spMkLst>
            <pc:docMk/>
            <pc:sldMk cId="1932279061" sldId="259"/>
            <ac:spMk id="1033" creationId="{0D153B68-5844-490D-8E67-F616D6D721CA}"/>
          </ac:spMkLst>
        </pc:spChg>
        <pc:spChg chg="add del">
          <ac:chgData name="Jonas Gabriel Gartner" userId="c8c0fc28-ce43-45d7-978a-f4e021ca0532" providerId="ADAL" clId="{1A1081C1-E4E4-4AAA-ADA8-04627FDE1592}" dt="2024-09-24T05:22:10.096" v="4" actId="26606"/>
          <ac:spMkLst>
            <pc:docMk/>
            <pc:sldMk cId="1932279061" sldId="259"/>
            <ac:spMk id="1035" creationId="{9A0D773F-7A7D-4DBB-9DEA-86BB8B8F4BC8}"/>
          </ac:spMkLst>
        </pc:spChg>
        <pc:picChg chg="add mod">
          <ac:chgData name="Jonas Gabriel Gartner" userId="c8c0fc28-ce43-45d7-978a-f4e021ca0532" providerId="ADAL" clId="{1A1081C1-E4E4-4AAA-ADA8-04627FDE1592}" dt="2024-09-24T05:22:10.096" v="4" actId="26606"/>
          <ac:picMkLst>
            <pc:docMk/>
            <pc:sldMk cId="1932279061" sldId="259"/>
            <ac:picMk id="1026" creationId="{6FBD70FA-2357-CB56-4EFD-22B62733732A}"/>
          </ac:picMkLst>
        </pc:picChg>
        <pc:picChg chg="del">
          <ac:chgData name="Jonas Gabriel Gartner" userId="c8c0fc28-ce43-45d7-978a-f4e021ca0532" providerId="ADAL" clId="{1A1081C1-E4E4-4AAA-ADA8-04627FDE1592}" dt="2024-09-24T05:21:50.941" v="0" actId="478"/>
          <ac:picMkLst>
            <pc:docMk/>
            <pc:sldMk cId="1932279061" sldId="259"/>
            <ac:picMk id="3075" creationId="{0322DA10-B75A-381D-4852-3A091A4CEF68}"/>
          </ac:picMkLst>
        </pc:picChg>
      </pc:sldChg>
      <pc:sldChg chg="modTransition">
        <pc:chgData name="Jonas Gabriel Gartner" userId="c8c0fc28-ce43-45d7-978a-f4e021ca0532" providerId="ADAL" clId="{1A1081C1-E4E4-4AAA-ADA8-04627FDE1592}" dt="2024-09-24T06:09:26.265" v="846"/>
        <pc:sldMkLst>
          <pc:docMk/>
          <pc:sldMk cId="1941316052" sldId="260"/>
        </pc:sldMkLst>
      </pc:sldChg>
      <pc:sldChg chg="del">
        <pc:chgData name="Jonas Gabriel Gartner" userId="c8c0fc28-ce43-45d7-978a-f4e021ca0532" providerId="ADAL" clId="{1A1081C1-E4E4-4AAA-ADA8-04627FDE1592}" dt="2024-09-24T05:56:43.989" v="844" actId="47"/>
        <pc:sldMkLst>
          <pc:docMk/>
          <pc:sldMk cId="2240521526" sldId="261"/>
        </pc:sldMkLst>
      </pc:sldChg>
      <pc:sldChg chg="modSp mod ord modTransition">
        <pc:chgData name="Jonas Gabriel Gartner" userId="c8c0fc28-ce43-45d7-978a-f4e021ca0532" providerId="ADAL" clId="{1A1081C1-E4E4-4AAA-ADA8-04627FDE1592}" dt="2024-09-24T06:24:57.761" v="857"/>
        <pc:sldMkLst>
          <pc:docMk/>
          <pc:sldMk cId="3269076663" sldId="262"/>
        </pc:sldMkLst>
        <pc:spChg chg="mod">
          <ac:chgData name="Jonas Gabriel Gartner" userId="c8c0fc28-ce43-45d7-978a-f4e021ca0532" providerId="ADAL" clId="{1A1081C1-E4E4-4AAA-ADA8-04627FDE1592}" dt="2024-09-24T05:25:15.451" v="14" actId="20577"/>
          <ac:spMkLst>
            <pc:docMk/>
            <pc:sldMk cId="3269076663" sldId="262"/>
            <ac:spMk id="2" creationId="{4F8453B2-E556-B963-012E-ED7E0FF7D3B6}"/>
          </ac:spMkLst>
        </pc:spChg>
        <pc:spChg chg="mod">
          <ac:chgData name="Jonas Gabriel Gartner" userId="c8c0fc28-ce43-45d7-978a-f4e021ca0532" providerId="ADAL" clId="{1A1081C1-E4E4-4AAA-ADA8-04627FDE1592}" dt="2024-09-24T05:38:11.601" v="383" actId="20577"/>
          <ac:spMkLst>
            <pc:docMk/>
            <pc:sldMk cId="3269076663" sldId="262"/>
            <ac:spMk id="8" creationId="{1C9705BC-7E6F-53E6-BAD4-5CC2753FB52B}"/>
          </ac:spMkLst>
        </pc:spChg>
      </pc:sldChg>
      <pc:sldChg chg="modTransition">
        <pc:chgData name="Jonas Gabriel Gartner" userId="c8c0fc28-ce43-45d7-978a-f4e021ca0532" providerId="ADAL" clId="{1A1081C1-E4E4-4AAA-ADA8-04627FDE1592}" dt="2024-09-24T06:09:26.265" v="846"/>
        <pc:sldMkLst>
          <pc:docMk/>
          <pc:sldMk cId="1098298724" sldId="263"/>
        </pc:sldMkLst>
      </pc:sldChg>
      <pc:sldChg chg="modTransition">
        <pc:chgData name="Jonas Gabriel Gartner" userId="c8c0fc28-ce43-45d7-978a-f4e021ca0532" providerId="ADAL" clId="{1A1081C1-E4E4-4AAA-ADA8-04627FDE1592}" dt="2024-09-24T06:09:26.265" v="846"/>
        <pc:sldMkLst>
          <pc:docMk/>
          <pc:sldMk cId="1908141378" sldId="266"/>
        </pc:sldMkLst>
      </pc:sldChg>
      <pc:sldChg chg="addSp delSp modSp new mod modTransition">
        <pc:chgData name="Jonas Gabriel Gartner" userId="c8c0fc28-ce43-45d7-978a-f4e021ca0532" providerId="ADAL" clId="{1A1081C1-E4E4-4AAA-ADA8-04627FDE1592}" dt="2024-09-24T06:24:03.525" v="849" actId="2710"/>
        <pc:sldMkLst>
          <pc:docMk/>
          <pc:sldMk cId="2413362365" sldId="267"/>
        </pc:sldMkLst>
        <pc:spChg chg="mod">
          <ac:chgData name="Jonas Gabriel Gartner" userId="c8c0fc28-ce43-45d7-978a-f4e021ca0532" providerId="ADAL" clId="{1A1081C1-E4E4-4AAA-ADA8-04627FDE1592}" dt="2024-09-24T05:38:34.202" v="391" actId="20577"/>
          <ac:spMkLst>
            <pc:docMk/>
            <pc:sldMk cId="2413362365" sldId="267"/>
            <ac:spMk id="2" creationId="{6E90EA19-6E8B-1FA1-DA6C-55199FCB9A13}"/>
          </ac:spMkLst>
        </pc:spChg>
        <pc:spChg chg="add del mod">
          <ac:chgData name="Jonas Gabriel Gartner" userId="c8c0fc28-ce43-45d7-978a-f4e021ca0532" providerId="ADAL" clId="{1A1081C1-E4E4-4AAA-ADA8-04627FDE1592}" dt="2024-09-24T06:24:03.525" v="849" actId="2710"/>
          <ac:spMkLst>
            <pc:docMk/>
            <pc:sldMk cId="2413362365" sldId="267"/>
            <ac:spMk id="3" creationId="{2F80F418-65E5-A685-D7FB-057C0A6DD545}"/>
          </ac:spMkLst>
        </pc:spChg>
        <pc:picChg chg="add mod">
          <ac:chgData name="Jonas Gabriel Gartner" userId="c8c0fc28-ce43-45d7-978a-f4e021ca0532" providerId="ADAL" clId="{1A1081C1-E4E4-4AAA-ADA8-04627FDE1592}" dt="2024-09-24T06:23:58.979" v="848" actId="1076"/>
          <ac:picMkLst>
            <pc:docMk/>
            <pc:sldMk cId="2413362365" sldId="267"/>
            <ac:picMk id="5" creationId="{E62BF706-A567-A0BE-2E78-AC68EAABB043}"/>
          </ac:picMkLst>
        </pc:picChg>
      </pc:sldChg>
      <pc:sldChg chg="addSp delSp modSp new mod modTransition setBg">
        <pc:chgData name="Jonas Gabriel Gartner" userId="c8c0fc28-ce43-45d7-978a-f4e021ca0532" providerId="ADAL" clId="{1A1081C1-E4E4-4AAA-ADA8-04627FDE1592}" dt="2024-09-25T06:25:20.171" v="940" actId="1076"/>
        <pc:sldMkLst>
          <pc:docMk/>
          <pc:sldMk cId="1769391792" sldId="268"/>
        </pc:sldMkLst>
        <pc:spChg chg="mod">
          <ac:chgData name="Jonas Gabriel Gartner" userId="c8c0fc28-ce43-45d7-978a-f4e021ca0532" providerId="ADAL" clId="{1A1081C1-E4E4-4AAA-ADA8-04627FDE1592}" dt="2024-09-25T06:25:20.171" v="940" actId="1076"/>
          <ac:spMkLst>
            <pc:docMk/>
            <pc:sldMk cId="1769391792" sldId="268"/>
            <ac:spMk id="2" creationId="{25250A18-5E20-9D66-3F38-2C9E298C9693}"/>
          </ac:spMkLst>
        </pc:spChg>
        <pc:spChg chg="del">
          <ac:chgData name="Jonas Gabriel Gartner" userId="c8c0fc28-ce43-45d7-978a-f4e021ca0532" providerId="ADAL" clId="{1A1081C1-E4E4-4AAA-ADA8-04627FDE1592}" dt="2024-09-24T05:51:47.508" v="772"/>
          <ac:spMkLst>
            <pc:docMk/>
            <pc:sldMk cId="1769391792" sldId="268"/>
            <ac:spMk id="3" creationId="{C662FB40-3136-08C9-6DE3-E01EBE031936}"/>
          </ac:spMkLst>
        </pc:spChg>
        <pc:spChg chg="add mod">
          <ac:chgData name="Jonas Gabriel Gartner" userId="c8c0fc28-ce43-45d7-978a-f4e021ca0532" providerId="ADAL" clId="{1A1081C1-E4E4-4AAA-ADA8-04627FDE1592}" dt="2024-09-25T06:18:21.702" v="916" actId="1076"/>
          <ac:spMkLst>
            <pc:docMk/>
            <pc:sldMk cId="1769391792" sldId="268"/>
            <ac:spMk id="3" creationId="{E2CFD327-4781-C425-B4AD-48A7B69CDFD0}"/>
          </ac:spMkLst>
        </pc:spChg>
        <pc:spChg chg="add mod">
          <ac:chgData name="Jonas Gabriel Gartner" userId="c8c0fc28-ce43-45d7-978a-f4e021ca0532" providerId="ADAL" clId="{1A1081C1-E4E4-4AAA-ADA8-04627FDE1592}" dt="2024-09-25T06:18:52.675" v="938" actId="1076"/>
          <ac:spMkLst>
            <pc:docMk/>
            <pc:sldMk cId="1769391792" sldId="268"/>
            <ac:spMk id="4" creationId="{BAC66D39-175B-7472-C427-BE1482298B6E}"/>
          </ac:spMkLst>
        </pc:spChg>
        <pc:spChg chg="add mod">
          <ac:chgData name="Jonas Gabriel Gartner" userId="c8c0fc28-ce43-45d7-978a-f4e021ca0532" providerId="ADAL" clId="{1A1081C1-E4E4-4AAA-ADA8-04627FDE1592}" dt="2024-09-25T06:18:47.825" v="937" actId="1076"/>
          <ac:spMkLst>
            <pc:docMk/>
            <pc:sldMk cId="1769391792" sldId="268"/>
            <ac:spMk id="6" creationId="{B862671B-9AD6-0847-A13E-CD8922CAE9F9}"/>
          </ac:spMkLst>
        </pc:spChg>
        <pc:spChg chg="add">
          <ac:chgData name="Jonas Gabriel Gartner" userId="c8c0fc28-ce43-45d7-978a-f4e021ca0532" providerId="ADAL" clId="{1A1081C1-E4E4-4AAA-ADA8-04627FDE1592}" dt="2024-09-24T05:52:16.424" v="815" actId="26606"/>
          <ac:spMkLst>
            <pc:docMk/>
            <pc:sldMk cId="1769391792" sldId="268"/>
            <ac:spMk id="10" creationId="{6753252F-4873-4F63-801D-CC719279A7D5}"/>
          </ac:spMkLst>
        </pc:spChg>
        <pc:spChg chg="add">
          <ac:chgData name="Jonas Gabriel Gartner" userId="c8c0fc28-ce43-45d7-978a-f4e021ca0532" providerId="ADAL" clId="{1A1081C1-E4E4-4AAA-ADA8-04627FDE1592}" dt="2024-09-24T05:52:16.424" v="815" actId="26606"/>
          <ac:spMkLst>
            <pc:docMk/>
            <pc:sldMk cId="1769391792" sldId="268"/>
            <ac:spMk id="12" creationId="{047C8CCB-F95D-4249-92DD-651249D3535A}"/>
          </ac:spMkLst>
        </pc:spChg>
        <pc:picChg chg="add mod">
          <ac:chgData name="Jonas Gabriel Gartner" userId="c8c0fc28-ce43-45d7-978a-f4e021ca0532" providerId="ADAL" clId="{1A1081C1-E4E4-4AAA-ADA8-04627FDE1592}" dt="2024-09-25T06:18:35.319" v="929" actId="1076"/>
          <ac:picMkLst>
            <pc:docMk/>
            <pc:sldMk cId="1769391792" sldId="268"/>
            <ac:picMk id="5" creationId="{95F303C1-CA0E-99D5-084E-F88C9836C7DF}"/>
          </ac:picMkLst>
        </pc:picChg>
      </pc:sldChg>
      <pc:sldChg chg="addSp delSp modSp new mod modTransition modAnim">
        <pc:chgData name="Jonas Gabriel Gartner" userId="c8c0fc28-ce43-45d7-978a-f4e021ca0532" providerId="ADAL" clId="{1A1081C1-E4E4-4AAA-ADA8-04627FDE1592}" dt="2024-09-24T06:09:26.265" v="846"/>
        <pc:sldMkLst>
          <pc:docMk/>
          <pc:sldMk cId="213228407" sldId="269"/>
        </pc:sldMkLst>
        <pc:spChg chg="del">
          <ac:chgData name="Jonas Gabriel Gartner" userId="c8c0fc28-ce43-45d7-978a-f4e021ca0532" providerId="ADAL" clId="{1A1081C1-E4E4-4AAA-ADA8-04627FDE1592}" dt="2024-09-24T05:52:57.167" v="824" actId="478"/>
          <ac:spMkLst>
            <pc:docMk/>
            <pc:sldMk cId="213228407" sldId="269"/>
            <ac:spMk id="2" creationId="{BE6883AA-B744-F9F5-EAAB-A0FA080D8924}"/>
          </ac:spMkLst>
        </pc:spChg>
        <pc:spChg chg="del">
          <ac:chgData name="Jonas Gabriel Gartner" userId="c8c0fc28-ce43-45d7-978a-f4e021ca0532" providerId="ADAL" clId="{1A1081C1-E4E4-4AAA-ADA8-04627FDE1592}" dt="2024-09-24T05:52:50.286" v="819"/>
          <ac:spMkLst>
            <pc:docMk/>
            <pc:sldMk cId="213228407" sldId="269"/>
            <ac:spMk id="3" creationId="{3E33069B-9AA0-B1AE-859A-5A953074F80A}"/>
          </ac:spMkLst>
        </pc:spChg>
        <pc:spChg chg="add del mod">
          <ac:chgData name="Jonas Gabriel Gartner" userId="c8c0fc28-ce43-45d7-978a-f4e021ca0532" providerId="ADAL" clId="{1A1081C1-E4E4-4AAA-ADA8-04627FDE1592}" dt="2024-09-24T05:54:06.795" v="832" actId="11529"/>
          <ac:spMkLst>
            <pc:docMk/>
            <pc:sldMk cId="213228407" sldId="269"/>
            <ac:spMk id="6" creationId="{0003965B-F62E-CEFF-1EDB-488FC72D195E}"/>
          </ac:spMkLst>
        </pc:spChg>
        <pc:picChg chg="add mod">
          <ac:chgData name="Jonas Gabriel Gartner" userId="c8c0fc28-ce43-45d7-978a-f4e021ca0532" providerId="ADAL" clId="{1A1081C1-E4E4-4AAA-ADA8-04627FDE1592}" dt="2024-09-24T05:53:02.535" v="826" actId="1076"/>
          <ac:picMkLst>
            <pc:docMk/>
            <pc:sldMk cId="213228407" sldId="269"/>
            <ac:picMk id="5" creationId="{07B65F67-965D-0AA5-5F25-D5516918BCFE}"/>
          </ac:picMkLst>
        </pc:picChg>
        <pc:cxnChg chg="add mod">
          <ac:chgData name="Jonas Gabriel Gartner" userId="c8c0fc28-ce43-45d7-978a-f4e021ca0532" providerId="ADAL" clId="{1A1081C1-E4E4-4AAA-ADA8-04627FDE1592}" dt="2024-09-24T05:54:50.545" v="840" actId="692"/>
          <ac:cxnSpMkLst>
            <pc:docMk/>
            <pc:sldMk cId="213228407" sldId="269"/>
            <ac:cxnSpMk id="8" creationId="{6B57DB6B-7FFA-AEA3-A59B-DCD22A15B59A}"/>
          </ac:cxnSpMkLst>
        </pc:cxnChg>
        <pc:cxnChg chg="add mod">
          <ac:chgData name="Jonas Gabriel Gartner" userId="c8c0fc28-ce43-45d7-978a-f4e021ca0532" providerId="ADAL" clId="{1A1081C1-E4E4-4AAA-ADA8-04627FDE1592}" dt="2024-09-24T05:54:50.545" v="840" actId="692"/>
          <ac:cxnSpMkLst>
            <pc:docMk/>
            <pc:sldMk cId="213228407" sldId="269"/>
            <ac:cxnSpMk id="9" creationId="{4978A14F-58B6-3F8B-1E61-3002B32D779B}"/>
          </ac:cxnSpMkLst>
        </pc:cxnChg>
      </pc:sldChg>
      <pc:sldChg chg="new del">
        <pc:chgData name="Jonas Gabriel Gartner" userId="c8c0fc28-ce43-45d7-978a-f4e021ca0532" providerId="ADAL" clId="{1A1081C1-E4E4-4AAA-ADA8-04627FDE1592}" dt="2024-09-24T05:53:38.459" v="828" actId="680"/>
        <pc:sldMkLst>
          <pc:docMk/>
          <pc:sldMk cId="3553642801" sldId="270"/>
        </pc:sldMkLst>
      </pc:sldChg>
      <pc:sldChg chg="addSp delSp modSp new mod">
        <pc:chgData name="Jonas Gabriel Gartner" userId="c8c0fc28-ce43-45d7-978a-f4e021ca0532" providerId="ADAL" clId="{1A1081C1-E4E4-4AAA-ADA8-04627FDE1592}" dt="2024-09-25T06:33:52.846" v="979" actId="20577"/>
        <pc:sldMkLst>
          <pc:docMk/>
          <pc:sldMk cId="2148744814" sldId="271"/>
        </pc:sldMkLst>
        <pc:spChg chg="add del mod">
          <ac:chgData name="Jonas Gabriel Gartner" userId="c8c0fc28-ce43-45d7-978a-f4e021ca0532" providerId="ADAL" clId="{1A1081C1-E4E4-4AAA-ADA8-04627FDE1592}" dt="2024-09-25T06:33:52.846" v="979" actId="20577"/>
          <ac:spMkLst>
            <pc:docMk/>
            <pc:sldMk cId="2148744814" sldId="271"/>
            <ac:spMk id="2" creationId="{7169A11E-5EFC-8E83-86E4-0466C26763FE}"/>
          </ac:spMkLst>
        </pc:spChg>
        <pc:spChg chg="add del">
          <ac:chgData name="Jonas Gabriel Gartner" userId="c8c0fc28-ce43-45d7-978a-f4e021ca0532" providerId="ADAL" clId="{1A1081C1-E4E4-4AAA-ADA8-04627FDE1592}" dt="2024-09-25T06:32:19.305" v="944" actId="478"/>
          <ac:spMkLst>
            <pc:docMk/>
            <pc:sldMk cId="2148744814" sldId="271"/>
            <ac:spMk id="3" creationId="{F228574B-C4D3-2335-278B-9D65BDA34ADC}"/>
          </ac:spMkLst>
        </pc:spChg>
        <pc:graphicFrameChg chg="add mod">
          <ac:chgData name="Jonas Gabriel Gartner" userId="c8c0fc28-ce43-45d7-978a-f4e021ca0532" providerId="ADAL" clId="{1A1081C1-E4E4-4AAA-ADA8-04627FDE1592}" dt="2024-09-25T06:32:18.068" v="943"/>
          <ac:graphicFrameMkLst>
            <pc:docMk/>
            <pc:sldMk cId="2148744814" sldId="271"/>
            <ac:graphicFrameMk id="4" creationId="{0C9C2C35-3553-C392-4439-1437FE1DB6FE}"/>
          </ac:graphicFrameMkLst>
        </pc:graphicFrameChg>
        <pc:graphicFrameChg chg="add mod">
          <ac:chgData name="Jonas Gabriel Gartner" userId="c8c0fc28-ce43-45d7-978a-f4e021ca0532" providerId="ADAL" clId="{1A1081C1-E4E4-4AAA-ADA8-04627FDE1592}" dt="2024-09-25T06:32:38.052" v="947" actId="1076"/>
          <ac:graphicFrameMkLst>
            <pc:docMk/>
            <pc:sldMk cId="2148744814" sldId="271"/>
            <ac:graphicFrameMk id="5" creationId="{37ADE63D-E09A-A8D6-5B43-2C86AB0AA140}"/>
          </ac:graphicFrameMkLst>
        </pc:graphicFrameChg>
        <pc:graphicFrameChg chg="add mod">
          <ac:chgData name="Jonas Gabriel Gartner" userId="c8c0fc28-ce43-45d7-978a-f4e021ca0532" providerId="ADAL" clId="{1A1081C1-E4E4-4AAA-ADA8-04627FDE1592}" dt="2024-09-25T06:32:41.182" v="948"/>
          <ac:graphicFrameMkLst>
            <pc:docMk/>
            <pc:sldMk cId="2148744814" sldId="271"/>
            <ac:graphicFrameMk id="6" creationId="{81F2BB99-A2F6-41C2-1C0A-B4CB6869762F}"/>
          </ac:graphicFrameMkLst>
        </pc:graphicFrameChg>
        <pc:picChg chg="add mod">
          <ac:chgData name="Jonas Gabriel Gartner" userId="c8c0fc28-ce43-45d7-978a-f4e021ca0532" providerId="ADAL" clId="{1A1081C1-E4E4-4AAA-ADA8-04627FDE1592}" dt="2024-09-25T06:33:20.864" v="953" actId="1076"/>
          <ac:picMkLst>
            <pc:docMk/>
            <pc:sldMk cId="2148744814" sldId="271"/>
            <ac:picMk id="8" creationId="{552E5CD1-3978-C3C2-E379-B5C6F6898BBA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2.gif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61C131F-F2B0-0595-C729-9994F4E05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72E60757-2BD7-1D6B-553B-DC64CD77F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C89B1D60-5567-762D-1FBD-A7687C5EE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A74FBB00-0F29-03D2-1D0D-E1533021E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24571C4-D352-5315-2325-21BCF8B67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0676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1FD7149-458D-713A-3AD2-FC5BF90F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71344A54-DCDD-471C-FBB5-99D55645E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E55A8B8B-BA22-9184-5EFD-7E81B80C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C1790719-F4DC-94C8-9C28-E2D5AFE06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06CF71D9-0E89-F88D-C558-8C6D101B9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204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CC5BAF64-03E5-DAB2-3DAD-67D9F89FA3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5E745B17-E3E6-DEB3-1034-2E987E540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743BC12D-8C50-BB84-E31E-4771F1387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4923EA9-5D3A-B51E-06A9-094DF97D0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C5EC11D8-7FB5-DF57-9B88-DCEF2D1C6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32663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44670BC-1F0B-28E6-9FBB-251CE003F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1BDE8F9-23C9-ADE8-D8B3-2514F8B35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B045CD24-EE62-F9E2-63C6-4834232D3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0C8852E5-6B45-1FFF-D137-A744231CC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EDE693F-EB56-6A90-2BA7-E4089CF1D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60741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2DB2531-2961-EDB4-55FE-A4DD1EA76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4E3ABCD8-2D02-7E58-B859-31B463289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E4DE0D34-7FD6-6482-B3F1-A5C62EDAE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173E3F9D-7ABE-D1BF-DDB0-EA2AC5BCE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8225C06-E9EB-73AE-B67A-1F0B57E6E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18549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DE6DC70-BFAE-EBB6-7DD4-D7F5745D0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FE8718D-29FE-567D-6E50-870CFDEA38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68063BB0-AE5A-4AD5-BB09-568C1D1135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E72AABD2-5894-1414-CF03-4F7B524DD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A2ABCD4A-B93C-94F4-0A28-4D73625F3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7CAE7699-59AC-7DF5-D73F-B315254F3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08652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4F4440A-D7B8-C97C-C3C6-1D91D5EF6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D92C298B-CADA-A006-323D-B4134D2D0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4F6426DD-CBB0-DBDC-231E-014BED637D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8CFBCF0A-D925-37FA-9939-79F350003E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4E1D5463-9571-B29D-991E-E7E4186583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B4316B88-3AB6-2FFE-9F29-B2F0C819C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91D8AB1A-7AB3-D756-8B2D-6B25F3B38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5558A965-AA52-0831-BE99-20A01AE83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04456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A72CA8-C771-2285-6FF0-413E55119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C0AFFAED-E727-92A3-9849-20E5248D0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7BA1601E-7283-2FA2-DF63-B55AF486C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ACD56D97-2906-9845-3B05-A4F150FB6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340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4AF0234B-AF42-F1BC-0564-A1EA7FB7C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A8A5008F-A708-07C3-EE52-2E4F5AB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4B2E624E-DE53-A9AA-F6C5-1CB5C072B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68966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528A883-D946-3192-6C0C-B4CEB7BA8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6291E21-9E3B-9B5D-6F4F-4C3A28448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66CF68B4-EEF8-081B-92AF-1E36259B1E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AA79A747-BB03-43DD-97B4-B97EC42BA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32FE4B7D-053D-1E15-D709-5915E5BE7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E940371F-A230-58D7-2BAC-906A0E6E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34699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B04976E-DC06-AA31-ED6B-BBC57BC49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7480BA25-A02F-438B-C336-BF4DB009F0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00922D27-EB31-2D9D-1847-7DE6CA837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31445930-F032-A171-E705-6729BB2C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7DDB854F-C98E-E16A-5023-8BF2F7F91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7173C817-8C3A-AB5B-B0E2-BFAD5F931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74718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27CC74BD-2508-2BB9-CADE-6249B45D4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FA325E50-CBDE-6397-41F9-B95B0B1F4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EAF039C-21C7-9EF1-E7FE-084D5A66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3B0043-7950-4072-9238-912DD9B01628}" type="datetimeFigureOut">
              <a:rPr lang="sv-SE" smtClean="0"/>
              <a:t>2024-09-25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7ACC7648-06C7-B169-F56E-A1C07C086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C9AC0B99-5B73-07B1-F12A-C43ACC07C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A03BEB-A882-4440-A52F-FD2B9D5AE01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5527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AAF522C-C5FC-F78A-6EA2-1976411DA1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GB" noProof="0"/>
              <a:t>Project Phase Report 1</a:t>
            </a:r>
            <a:br>
              <a:rPr lang="en-GB" noProof="0"/>
            </a:br>
            <a:r>
              <a:rPr lang="en-GB" sz="4000" noProof="0"/>
              <a:t>Quadcopter Drone </a:t>
            </a:r>
            <a:endParaRPr lang="en-GB" noProof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E2247579-0711-8EA1-39B2-E329E6AB6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237447"/>
          </a:xfrm>
        </p:spPr>
        <p:txBody>
          <a:bodyPr anchor="ctr">
            <a:normAutofit/>
          </a:bodyPr>
          <a:lstStyle/>
          <a:p>
            <a:r>
              <a:rPr lang="en-GB" sz="2400" noProof="0"/>
              <a:t>Open Advanced Course in Embedded Systems</a:t>
            </a:r>
            <a:br>
              <a:rPr lang="en-GB"/>
            </a:br>
            <a:br>
              <a:rPr lang="en-GB"/>
            </a:br>
            <a:r>
              <a:rPr lang="en-GB" noProof="0"/>
              <a:t>Jonas Gartner </a:t>
            </a:r>
            <a:br>
              <a:rPr lang="en-GB" noProof="0"/>
            </a:br>
            <a:r>
              <a:rPr lang="en-GB" noProof="0"/>
              <a:t>Sigge Axelsson</a:t>
            </a:r>
            <a:br>
              <a:rPr lang="en-GB" noProof="0"/>
            </a:br>
            <a:br>
              <a:rPr lang="en-GB" noProof="0"/>
            </a:br>
            <a:r>
              <a:rPr lang="en-GB" noProof="0"/>
              <a:t>September 23, 2024</a:t>
            </a:r>
          </a:p>
        </p:txBody>
      </p:sp>
    </p:spTree>
    <p:extLst>
      <p:ext uri="{BB962C8B-B14F-4D97-AF65-F5344CB8AC3E}">
        <p14:creationId xmlns:p14="http://schemas.microsoft.com/office/powerpoint/2010/main" val="1211604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B6DA472-D883-61F0-52B1-66DDFD16F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Test </a:t>
            </a:r>
            <a:r>
              <a:rPr lang="sv-SE" err="1"/>
              <a:t>Platform</a:t>
            </a:r>
            <a:endParaRPr lang="sv-SE"/>
          </a:p>
        </p:txBody>
      </p:sp>
      <p:pic>
        <p:nvPicPr>
          <p:cNvPr id="5" name="Platshållare för innehåll 4" descr="En bild som visar golv, inomhus, verktyg, kabel&#10;&#10;Automatiskt genererad beskrivning">
            <a:extLst>
              <a:ext uri="{FF2B5EF4-FFF2-40B4-BE49-F238E27FC236}">
                <a16:creationId xmlns:a16="http://schemas.microsoft.com/office/drawing/2014/main" id="{35FA9552-A8BF-8B88-18FB-14CFC60FB2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"/>
          <a:stretch/>
        </p:blipFill>
        <p:spPr>
          <a:xfrm>
            <a:off x="7047345" y="0"/>
            <a:ext cx="5144655" cy="6871855"/>
          </a:xfr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2EB4155E-41FD-9470-5399-E302621B8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850" y="2005925"/>
            <a:ext cx="5300024" cy="2092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sz="2600" noProof="0">
                <a:latin typeface="Arial" panose="020B0604020202020204" pitchFamily="34" charset="0"/>
              </a:rPr>
              <a:t>Test motor lift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GB" sz="2600" noProof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GB" sz="2600" b="0" i="0" u="none" strike="noStrike" cap="none" normalizeH="0" baseline="0" noProof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Measure motor currents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GB" sz="2600" noProof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GB" sz="2600" b="0" i="0" u="none" strike="noStrike" cap="none" normalizeH="0" baseline="0" noProof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 control loops for stabilization </a:t>
            </a:r>
          </a:p>
        </p:txBody>
      </p:sp>
    </p:spTree>
    <p:extLst>
      <p:ext uri="{BB962C8B-B14F-4D97-AF65-F5344CB8AC3E}">
        <p14:creationId xmlns:p14="http://schemas.microsoft.com/office/powerpoint/2010/main" val="10982987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169A11E-5EFC-8E83-86E4-0466C2676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Project status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552E5CD1-3978-C3C2-E379-B5C6F689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59" y="1915078"/>
            <a:ext cx="11162882" cy="417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44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59A70AF-90C7-61A0-3D9E-9460AE69F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7314" y="2629353"/>
            <a:ext cx="10515600" cy="1325563"/>
          </a:xfrm>
        </p:spPr>
        <p:txBody>
          <a:bodyPr/>
          <a:lstStyle/>
          <a:p>
            <a:r>
              <a:rPr lang="sv-SE" err="1"/>
              <a:t>Questions</a:t>
            </a:r>
            <a:r>
              <a:rPr lang="sv-SE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08141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A2C1B9F-AED2-5EB2-E0F1-1281A0E97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err="1"/>
              <a:t>Summary</a:t>
            </a:r>
            <a:endParaRPr lang="sv-SE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0220A4D-851C-704D-0F77-DE88E3B7AE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85469"/>
            <a:ext cx="55626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Conducted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research on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components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the drone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over the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past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two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weeks</a:t>
            </a:r>
            <a:b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sv-SE" altLang="sv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Selection</a:t>
            </a:r>
            <a:r>
              <a:rPr kumimoji="0" lang="sv-SE" altLang="sv-SE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sv-SE" altLang="sv-SE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motors, </a:t>
            </a:r>
            <a:r>
              <a:rPr kumimoji="0" lang="sv-SE" altLang="sv-SE" sz="180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electronic</a:t>
            </a:r>
            <a:r>
              <a:rPr kumimoji="0" lang="sv-SE" altLang="sv-SE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speed controllers, </a:t>
            </a:r>
            <a:r>
              <a:rPr kumimoji="0" lang="sv-SE" altLang="sv-SE" sz="180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batteries</a:t>
            </a:r>
            <a:r>
              <a:rPr kumimoji="0" lang="sv-SE" altLang="sv-SE" sz="1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propeller, sensors and MCU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b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sv-SE" altLang="sv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sv-SE" altLang="sv-SE" sz="1800" err="1">
                <a:latin typeface="Arial" panose="020B0604020202020204" pitchFamily="34" charset="0"/>
              </a:rPr>
              <a:t>Built</a:t>
            </a:r>
            <a:r>
              <a:rPr lang="sv-SE" altLang="sv-SE" sz="1800">
                <a:latin typeface="Arial" panose="020B0604020202020204" pitchFamily="34" charset="0"/>
              </a:rPr>
              <a:t> a test </a:t>
            </a:r>
            <a:r>
              <a:rPr lang="sv-SE" altLang="sv-SE" sz="1800" err="1">
                <a:latin typeface="Arial" panose="020B0604020202020204" pitchFamily="34" charset="0"/>
              </a:rPr>
              <a:t>platform</a:t>
            </a:r>
            <a:r>
              <a:rPr lang="sv-SE" altLang="sv-SE" sz="1800">
                <a:latin typeface="Arial" panose="020B0604020202020204" pitchFamily="34" charset="0"/>
              </a:rPr>
              <a:t> for </a:t>
            </a:r>
            <a:r>
              <a:rPr lang="sv-SE" altLang="sv-SE" sz="1800" err="1">
                <a:latin typeface="Arial" panose="020B0604020202020204" pitchFamily="34" charset="0"/>
              </a:rPr>
              <a:t>testing</a:t>
            </a:r>
            <a:r>
              <a:rPr lang="sv-SE" altLang="sv-SE" sz="1800">
                <a:latin typeface="Arial" panose="020B0604020202020204" pitchFamily="34" charset="0"/>
              </a:rPr>
              <a:t> motors och </a:t>
            </a:r>
            <a:r>
              <a:rPr lang="sv-SE" altLang="sv-SE" sz="1800" err="1">
                <a:latin typeface="Arial" panose="020B0604020202020204" pitchFamily="34" charset="0"/>
              </a:rPr>
              <a:t>control</a:t>
            </a:r>
            <a:r>
              <a:rPr lang="sv-SE" altLang="sv-SE" sz="1800">
                <a:latin typeface="Arial" panose="020B0604020202020204" pitchFamily="34" charset="0"/>
              </a:rPr>
              <a:t> loops</a:t>
            </a:r>
            <a:endParaRPr kumimoji="0" lang="sv-SE" altLang="sv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Bildobjekt 4" descr="En bild som visar Elkabel, kabel, mark, Elektrisk ingenjörskonst&#10;&#10;Automatiskt genererad beskrivning">
            <a:extLst>
              <a:ext uri="{FF2B5EF4-FFF2-40B4-BE49-F238E27FC236}">
                <a16:creationId xmlns:a16="http://schemas.microsoft.com/office/drawing/2014/main" id="{3924BBC1-8AD0-E6EF-F3F2-8D4D4ED4F7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743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F281AC8-05FA-EB90-5DE6-3055E0176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err="1"/>
              <a:t>Brushless</a:t>
            </a:r>
            <a:r>
              <a:rPr lang="sv-SE"/>
              <a:t> DC (BLDC) - Motor</a:t>
            </a:r>
          </a:p>
        </p:txBody>
      </p:sp>
      <p:pic>
        <p:nvPicPr>
          <p:cNvPr id="2050" name="Picture 2" descr="What are Brushless DC Motors | Renesas">
            <a:extLst>
              <a:ext uri="{FF2B5EF4-FFF2-40B4-BE49-F238E27FC236}">
                <a16:creationId xmlns:a16="http://schemas.microsoft.com/office/drawing/2014/main" id="{F8437AC0-04CB-A8FE-66DB-899C13937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427" y="1609316"/>
            <a:ext cx="5257799" cy="4757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8F0492-080A-9714-8B0C-A89AD358C4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94375"/>
            <a:ext cx="5257799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Consist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permanent magnet rotor and stator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windings</a:t>
            </a:r>
            <a:b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sv-SE" altLang="sv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Electrical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signals switch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current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the stator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windings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rotating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magnetic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field</a:t>
            </a:r>
            <a:b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sv-SE" altLang="sv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Rotor position is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determined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by sensors (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e.g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., Hall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effect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sensors) or sensorless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methods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optimize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torque</a:t>
            </a:r>
            <a:b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sv-SE" altLang="sv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Efficient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reliable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low-maintenance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the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absence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brushes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mechanical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commutators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01873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B855402-C405-83A5-CD24-4461E0A41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Electronic Speed Controller (ESC)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864503A-1BBE-7FB0-934F-374EC4B10E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93418"/>
            <a:ext cx="532662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ESCs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regulate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motor speed in BLDC motors by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switching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transistors to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three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phase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AC.</a:t>
            </a:r>
            <a:b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sv-SE" altLang="sv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Motor position is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determined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by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measuring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back EMF on the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three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phases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Logic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circuitry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then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decides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which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transistor to switch on.</a:t>
            </a:r>
          </a:p>
        </p:txBody>
      </p:sp>
      <p:pic>
        <p:nvPicPr>
          <p:cNvPr id="1026" name="Picture 2" descr="How to Power and Control Brushless DC Motors | DigiKey">
            <a:extLst>
              <a:ext uri="{FF2B5EF4-FFF2-40B4-BE49-F238E27FC236}">
                <a16:creationId xmlns:a16="http://schemas.microsoft.com/office/drawing/2014/main" id="{6FBD70FA-2357-CB56-4EFD-22B627337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48939"/>
            <a:ext cx="5715000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22790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6" name="Picture 10" descr="Emax ECO Micro 1404 2~4S CW - Droneit">
            <a:extLst>
              <a:ext uri="{FF2B5EF4-FFF2-40B4-BE49-F238E27FC236}">
                <a16:creationId xmlns:a16="http://schemas.microsoft.com/office/drawing/2014/main" id="{940DF7ED-166A-0DE3-C0C0-9ABBB34957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68"/>
          <a:stretch/>
        </p:blipFill>
        <p:spPr bwMode="auto">
          <a:xfrm>
            <a:off x="7284042" y="254955"/>
            <a:ext cx="2859271" cy="2554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BC589468-98FE-0DA6-1415-E1DB6CA9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BLDC motor choice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3211B456-430F-0E8B-33EC-D769D81E6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5632"/>
            <a:ext cx="5909187" cy="18965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noProof="0"/>
              <a:t>Emax ECO Micro 1404 4800Kv</a:t>
            </a:r>
          </a:p>
          <a:p>
            <a:r>
              <a:rPr lang="en-GB" sz="2400" noProof="0"/>
              <a:t>Approximative lift of 4*200 g = 800 g</a:t>
            </a:r>
          </a:p>
          <a:p>
            <a:r>
              <a:rPr lang="en-GB" sz="2400" noProof="0"/>
              <a:t>Expected max current  4 * 14 A = 56 A</a:t>
            </a:r>
          </a:p>
          <a:p>
            <a:endParaRPr lang="en-GB" sz="2400" noProof="0"/>
          </a:p>
          <a:p>
            <a:endParaRPr lang="en-GB" sz="2400" noProof="0"/>
          </a:p>
        </p:txBody>
      </p:sp>
      <p:pic>
        <p:nvPicPr>
          <p:cNvPr id="5" name="Bildobjekt 4" descr="En bild som visar text, skärmbild, nummer, Teckensnitt&#10;&#10;Automatiskt genererad beskrivning">
            <a:extLst>
              <a:ext uri="{FF2B5EF4-FFF2-40B4-BE49-F238E27FC236}">
                <a16:creationId xmlns:a16="http://schemas.microsoft.com/office/drawing/2014/main" id="{862ED668-8981-2DB9-3CC6-D4D6C08C8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309" y="4090787"/>
            <a:ext cx="9477381" cy="2381527"/>
          </a:xfrm>
          <a:prstGeom prst="rect">
            <a:avLst/>
          </a:prstGeom>
        </p:spPr>
      </p:pic>
      <p:pic>
        <p:nvPicPr>
          <p:cNvPr id="4104" name="Picture 8" descr="Emax ECO Micro 1404 2~4S CW - Droneit">
            <a:extLst>
              <a:ext uri="{FF2B5EF4-FFF2-40B4-BE49-F238E27FC236}">
                <a16:creationId xmlns:a16="http://schemas.microsoft.com/office/drawing/2014/main" id="{B71FDE6B-9D9F-3749-D7F0-79CA54D40D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6" t="20274" r="-6796" b="27042"/>
          <a:stretch/>
        </p:blipFill>
        <p:spPr bwMode="auto">
          <a:xfrm>
            <a:off x="9958904" y="675517"/>
            <a:ext cx="2424919" cy="1277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ruta 5">
            <a:extLst>
              <a:ext uri="{FF2B5EF4-FFF2-40B4-BE49-F238E27FC236}">
                <a16:creationId xmlns:a16="http://schemas.microsoft.com/office/drawing/2014/main" id="{37A1B9E2-CC7C-6B91-0E73-119C49B30E1D}"/>
              </a:ext>
            </a:extLst>
          </p:cNvPr>
          <p:cNvSpPr txBox="1"/>
          <p:nvPr/>
        </p:nvSpPr>
        <p:spPr>
          <a:xfrm>
            <a:off x="2362172" y="1482463"/>
            <a:ext cx="113263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v-SE" sz="1100"/>
              <a:t>Stator diameter </a:t>
            </a:r>
          </a:p>
          <a:p>
            <a:pPr algn="ctr"/>
            <a:r>
              <a:rPr lang="sv-SE" sz="1100"/>
              <a:t>(14 mm)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57FBC611-9428-7FAD-2AC5-F5869B5EA770}"/>
              </a:ext>
            </a:extLst>
          </p:cNvPr>
          <p:cNvSpPr txBox="1"/>
          <p:nvPr/>
        </p:nvSpPr>
        <p:spPr>
          <a:xfrm>
            <a:off x="4028935" y="1482925"/>
            <a:ext cx="101459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/>
              <a:t>Stator height  (4 mm)</a:t>
            </a:r>
            <a:endParaRPr lang="sv-SE" sz="1100"/>
          </a:p>
        </p:txBody>
      </p:sp>
      <p:cxnSp>
        <p:nvCxnSpPr>
          <p:cNvPr id="10" name="Rak pilkoppling 9">
            <a:extLst>
              <a:ext uri="{FF2B5EF4-FFF2-40B4-BE49-F238E27FC236}">
                <a16:creationId xmlns:a16="http://schemas.microsoft.com/office/drawing/2014/main" id="{4F506073-582D-6F6D-7D77-B81A02936920}"/>
              </a:ext>
            </a:extLst>
          </p:cNvPr>
          <p:cNvCxnSpPr>
            <a:cxnSpLocks/>
          </p:cNvCxnSpPr>
          <p:nvPr/>
        </p:nvCxnSpPr>
        <p:spPr>
          <a:xfrm>
            <a:off x="3300953" y="1753920"/>
            <a:ext cx="315001" cy="3197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Rak pilkoppling 13">
            <a:extLst>
              <a:ext uri="{FF2B5EF4-FFF2-40B4-BE49-F238E27FC236}">
                <a16:creationId xmlns:a16="http://schemas.microsoft.com/office/drawing/2014/main" id="{3962578E-A333-6F78-BC7B-221A6914B436}"/>
              </a:ext>
            </a:extLst>
          </p:cNvPr>
          <p:cNvCxnSpPr>
            <a:cxnSpLocks/>
          </p:cNvCxnSpPr>
          <p:nvPr/>
        </p:nvCxnSpPr>
        <p:spPr>
          <a:xfrm flipH="1">
            <a:off x="3903621" y="1753920"/>
            <a:ext cx="315001" cy="3197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ruta 14">
            <a:extLst>
              <a:ext uri="{FF2B5EF4-FFF2-40B4-BE49-F238E27FC236}">
                <a16:creationId xmlns:a16="http://schemas.microsoft.com/office/drawing/2014/main" id="{4C47030A-7702-1C80-4793-4003CA7959E1}"/>
              </a:ext>
            </a:extLst>
          </p:cNvPr>
          <p:cNvSpPr txBox="1"/>
          <p:nvPr/>
        </p:nvSpPr>
        <p:spPr>
          <a:xfrm>
            <a:off x="10882101" y="2354365"/>
            <a:ext cx="101459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/>
              <a:t>Stator</a:t>
            </a:r>
            <a:endParaRPr lang="sv-SE" sz="1100"/>
          </a:p>
        </p:txBody>
      </p:sp>
      <p:cxnSp>
        <p:nvCxnSpPr>
          <p:cNvPr id="16" name="Rak pilkoppling 15">
            <a:extLst>
              <a:ext uri="{FF2B5EF4-FFF2-40B4-BE49-F238E27FC236}">
                <a16:creationId xmlns:a16="http://schemas.microsoft.com/office/drawing/2014/main" id="{C92E4551-FB90-A39A-42D7-9E640DBD2C72}"/>
              </a:ext>
            </a:extLst>
          </p:cNvPr>
          <p:cNvCxnSpPr>
            <a:cxnSpLocks/>
          </p:cNvCxnSpPr>
          <p:nvPr/>
        </p:nvCxnSpPr>
        <p:spPr>
          <a:xfrm flipV="1">
            <a:off x="11389400" y="1923236"/>
            <a:ext cx="1" cy="423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ruta 17">
            <a:extLst>
              <a:ext uri="{FF2B5EF4-FFF2-40B4-BE49-F238E27FC236}">
                <a16:creationId xmlns:a16="http://schemas.microsoft.com/office/drawing/2014/main" id="{9EA2B53A-74E7-5A0F-DDB3-7BA76FCFDE7E}"/>
              </a:ext>
            </a:extLst>
          </p:cNvPr>
          <p:cNvSpPr txBox="1"/>
          <p:nvPr/>
        </p:nvSpPr>
        <p:spPr>
          <a:xfrm>
            <a:off x="9371301" y="222911"/>
            <a:ext cx="101459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/>
              <a:t>Rotor</a:t>
            </a:r>
            <a:endParaRPr lang="sv-SE" sz="1100"/>
          </a:p>
        </p:txBody>
      </p:sp>
      <p:cxnSp>
        <p:nvCxnSpPr>
          <p:cNvPr id="20" name="Rak pilkoppling 19">
            <a:extLst>
              <a:ext uri="{FF2B5EF4-FFF2-40B4-BE49-F238E27FC236}">
                <a16:creationId xmlns:a16="http://schemas.microsoft.com/office/drawing/2014/main" id="{56B5FC1E-0129-26E0-52BB-52D0DB3FE501}"/>
              </a:ext>
            </a:extLst>
          </p:cNvPr>
          <p:cNvCxnSpPr>
            <a:cxnSpLocks/>
          </p:cNvCxnSpPr>
          <p:nvPr/>
        </p:nvCxnSpPr>
        <p:spPr>
          <a:xfrm>
            <a:off x="9944149" y="462917"/>
            <a:ext cx="315001" cy="3197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8405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F8453B2-E556-B963-012E-ED7E0FF7D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ESC </a:t>
            </a:r>
            <a:r>
              <a:rPr lang="sv-SE" err="1"/>
              <a:t>Choise</a:t>
            </a:r>
            <a:endParaRPr lang="sv-SE"/>
          </a:p>
        </p:txBody>
      </p:sp>
      <p:pic>
        <p:nvPicPr>
          <p:cNvPr id="7" name="Bildobjekt 6" descr="En bild som visar text, kabel, batteri&#10;&#10;Automatiskt genererad beskrivning">
            <a:extLst>
              <a:ext uri="{FF2B5EF4-FFF2-40B4-BE49-F238E27FC236}">
                <a16:creationId xmlns:a16="http://schemas.microsoft.com/office/drawing/2014/main" id="{DB14D5AB-3C36-90D2-C729-5E6A4BAF8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850" y="1690688"/>
            <a:ext cx="5391150" cy="3952875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1C9705BC-7E6F-53E6-BAD4-5CC2753FB5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92638"/>
            <a:ext cx="539115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Selected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Turnigy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Plush-32 12A (2-4S) ESC as it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meets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nominal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current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voltage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requirements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sv-SE" altLang="sv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Further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reaserch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motor max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current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</a:t>
            </a:r>
            <a:r>
              <a:rPr kumimoji="0" lang="sv-SE" altLang="sv-S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be </a:t>
            </a:r>
            <a:r>
              <a:rPr kumimoji="0" lang="sv-SE" altLang="sv-SE" sz="18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explored</a:t>
            </a:r>
            <a:r>
              <a:rPr lang="sv-SE" altLang="sv-SE" sz="1800">
                <a:latin typeface="Arial" panose="020B0604020202020204" pitchFamily="34" charset="0"/>
              </a:rPr>
              <a:t> – software to limit max </a:t>
            </a:r>
            <a:r>
              <a:rPr lang="sv-SE" altLang="sv-SE" sz="1800" err="1">
                <a:latin typeface="Arial" panose="020B0604020202020204" pitchFamily="34" charset="0"/>
              </a:rPr>
              <a:t>load</a:t>
            </a:r>
            <a:r>
              <a:rPr lang="sv-SE" altLang="sv-SE" sz="1800">
                <a:latin typeface="Arial" panose="020B0604020202020204" pitchFamily="34" charset="0"/>
              </a:rPr>
              <a:t> </a:t>
            </a:r>
            <a:r>
              <a:rPr lang="sv-SE" altLang="sv-SE" sz="1800" err="1">
                <a:latin typeface="Arial" panose="020B0604020202020204" pitchFamily="34" charset="0"/>
              </a:rPr>
              <a:t>current</a:t>
            </a:r>
            <a:r>
              <a:rPr lang="sv-SE" altLang="sv-SE" sz="1800">
                <a:latin typeface="Arial" panose="020B0604020202020204" pitchFamily="34" charset="0"/>
              </a:rPr>
              <a:t>. </a:t>
            </a:r>
            <a:r>
              <a:rPr lang="sv-SE" altLang="sv-SE" sz="1800" err="1">
                <a:latin typeface="Arial" panose="020B0604020202020204" pitchFamily="34" charset="0"/>
              </a:rPr>
              <a:t>Batteries</a:t>
            </a:r>
            <a:r>
              <a:rPr lang="sv-SE" altLang="sv-SE" sz="1800">
                <a:latin typeface="Arial" panose="020B0604020202020204" pitchFamily="34" charset="0"/>
              </a:rPr>
              <a:t> </a:t>
            </a:r>
            <a:r>
              <a:rPr lang="sv-SE" altLang="sv-SE" sz="1800" err="1">
                <a:latin typeface="Arial" panose="020B0604020202020204" pitchFamily="34" charset="0"/>
              </a:rPr>
              <a:t>may</a:t>
            </a:r>
            <a:r>
              <a:rPr lang="sv-SE" altLang="sv-SE" sz="1800">
                <a:latin typeface="Arial" panose="020B0604020202020204" pitchFamily="34" charset="0"/>
              </a:rPr>
              <a:t> </a:t>
            </a:r>
            <a:r>
              <a:rPr lang="sv-SE" altLang="sv-SE" sz="1800" err="1">
                <a:latin typeface="Arial" panose="020B0604020202020204" pitchFamily="34" charset="0"/>
              </a:rPr>
              <a:t>also</a:t>
            </a:r>
            <a:r>
              <a:rPr lang="sv-SE" altLang="sv-SE" sz="1800">
                <a:latin typeface="Arial" panose="020B0604020202020204" pitchFamily="34" charset="0"/>
              </a:rPr>
              <a:t> be a limitation.</a:t>
            </a:r>
            <a:endParaRPr kumimoji="0" lang="sv-SE" altLang="sv-SE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sv-SE" altLang="sv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0766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E90EA19-6E8B-1FA1-DA6C-55199FCB9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err="1"/>
              <a:t>Battery</a:t>
            </a:r>
            <a:endParaRPr lang="sv-SE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F80F418-65E5-A685-D7FB-057C0A6DD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sv-SE"/>
              <a:t>2 series </a:t>
            </a:r>
            <a:r>
              <a:rPr lang="sv-SE" err="1"/>
              <a:t>connected</a:t>
            </a:r>
            <a:r>
              <a:rPr lang="sv-SE"/>
              <a:t> 21700 LiCoO2 cell</a:t>
            </a:r>
          </a:p>
          <a:p>
            <a:pPr>
              <a:lnSpc>
                <a:spcPct val="150000"/>
              </a:lnSpc>
            </a:pPr>
            <a:r>
              <a:rPr lang="sv-SE" err="1"/>
              <a:t>Nomial</a:t>
            </a:r>
            <a:r>
              <a:rPr lang="sv-SE"/>
              <a:t> </a:t>
            </a:r>
            <a:r>
              <a:rPr lang="sv-SE" err="1"/>
              <a:t>voltage</a:t>
            </a:r>
            <a:r>
              <a:rPr lang="sv-SE"/>
              <a:t>  ≈ 3.7V</a:t>
            </a:r>
          </a:p>
          <a:p>
            <a:pPr>
              <a:lnSpc>
                <a:spcPct val="150000"/>
              </a:lnSpc>
            </a:pPr>
            <a:r>
              <a:rPr lang="sv-SE" err="1"/>
              <a:t>Capacity</a:t>
            </a:r>
            <a:r>
              <a:rPr lang="sv-SE"/>
              <a:t> ≈ 5000mAh/cell =&gt; 18Wh / cell</a:t>
            </a:r>
          </a:p>
          <a:p>
            <a:pPr>
              <a:lnSpc>
                <a:spcPct val="150000"/>
              </a:lnSpc>
            </a:pPr>
            <a:r>
              <a:rPr lang="sv-SE" err="1"/>
              <a:t>Internal</a:t>
            </a:r>
            <a:r>
              <a:rPr lang="sv-SE"/>
              <a:t> </a:t>
            </a:r>
            <a:r>
              <a:rPr lang="sv-SE" err="1"/>
              <a:t>resistance</a:t>
            </a:r>
            <a:r>
              <a:rPr lang="sv-SE"/>
              <a:t> ≈ 10-30mOhm</a:t>
            </a:r>
          </a:p>
          <a:p>
            <a:pPr>
              <a:lnSpc>
                <a:spcPct val="150000"/>
              </a:lnSpc>
            </a:pPr>
            <a:r>
              <a:rPr lang="sv-SE" err="1"/>
              <a:t>Current</a:t>
            </a:r>
            <a:r>
              <a:rPr lang="sv-SE"/>
              <a:t> rating 10-40A </a:t>
            </a:r>
            <a:r>
              <a:rPr lang="sv-SE" err="1"/>
              <a:t>depending</a:t>
            </a:r>
            <a:r>
              <a:rPr lang="sv-SE"/>
              <a:t> on cell</a:t>
            </a:r>
          </a:p>
          <a:p>
            <a:pPr>
              <a:lnSpc>
                <a:spcPct val="150000"/>
              </a:lnSpc>
            </a:pPr>
            <a:endParaRPr lang="sv-SE"/>
          </a:p>
        </p:txBody>
      </p:sp>
      <p:pic>
        <p:nvPicPr>
          <p:cNvPr id="5" name="Bildobjekt 4" descr="En bild som visar elektronik, batteri, text&#10;&#10;Automatiskt genererad beskrivning">
            <a:extLst>
              <a:ext uri="{FF2B5EF4-FFF2-40B4-BE49-F238E27FC236}">
                <a16:creationId xmlns:a16="http://schemas.microsoft.com/office/drawing/2014/main" id="{E62BF706-A567-A0BE-2E78-AC68EAABB0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360" y="1051560"/>
            <a:ext cx="4993640" cy="499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3623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25250A18-5E20-9D66-3F38-2C9E298C9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863" y="2074362"/>
            <a:ext cx="2752354" cy="270927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Typical Li Ion discharge curve</a:t>
            </a:r>
          </a:p>
        </p:txBody>
      </p:sp>
      <p:pic>
        <p:nvPicPr>
          <p:cNvPr id="5" name="Platshållare för innehåll 4" descr="En bild som visar text, diagram, linje, Graf&#10;&#10;Automatiskt genererad beskrivning">
            <a:extLst>
              <a:ext uri="{FF2B5EF4-FFF2-40B4-BE49-F238E27FC236}">
                <a16:creationId xmlns:a16="http://schemas.microsoft.com/office/drawing/2014/main" id="{95F303C1-CA0E-99D5-084E-F88C9836C7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416" y="931035"/>
            <a:ext cx="8265160" cy="5489392"/>
          </a:xfrm>
          <a:prstGeom prst="rect">
            <a:avLst/>
          </a:prstGeom>
        </p:spPr>
      </p:pic>
      <p:sp>
        <p:nvSpPr>
          <p:cNvPr id="3" name="textruta 2">
            <a:extLst>
              <a:ext uri="{FF2B5EF4-FFF2-40B4-BE49-F238E27FC236}">
                <a16:creationId xmlns:a16="http://schemas.microsoft.com/office/drawing/2014/main" id="{E2CFD327-4781-C425-B4AD-48A7B69CDFD0}"/>
              </a:ext>
            </a:extLst>
          </p:cNvPr>
          <p:cNvSpPr txBox="1"/>
          <p:nvPr/>
        </p:nvSpPr>
        <p:spPr>
          <a:xfrm>
            <a:off x="3788305" y="6052591"/>
            <a:ext cx="847067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sv-SE"/>
              <a:t>   100% 						   	     0%</a:t>
            </a:r>
          </a:p>
        </p:txBody>
      </p:sp>
      <p:sp>
        <p:nvSpPr>
          <p:cNvPr id="4" name="textruta 3">
            <a:extLst>
              <a:ext uri="{FF2B5EF4-FFF2-40B4-BE49-F238E27FC236}">
                <a16:creationId xmlns:a16="http://schemas.microsoft.com/office/drawing/2014/main" id="{BAC66D39-175B-7472-C427-BE1482298B6E}"/>
              </a:ext>
            </a:extLst>
          </p:cNvPr>
          <p:cNvSpPr txBox="1"/>
          <p:nvPr/>
        </p:nvSpPr>
        <p:spPr>
          <a:xfrm>
            <a:off x="11102174" y="5803259"/>
            <a:ext cx="90031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sv-SE"/>
              <a:t>Charge</a:t>
            </a:r>
          </a:p>
        </p:txBody>
      </p:sp>
      <p:sp>
        <p:nvSpPr>
          <p:cNvPr id="6" name="textruta 5">
            <a:extLst>
              <a:ext uri="{FF2B5EF4-FFF2-40B4-BE49-F238E27FC236}">
                <a16:creationId xmlns:a16="http://schemas.microsoft.com/office/drawing/2014/main" id="{B862671B-9AD6-0847-A13E-CD8922CAE9F9}"/>
              </a:ext>
            </a:extLst>
          </p:cNvPr>
          <p:cNvSpPr txBox="1"/>
          <p:nvPr/>
        </p:nvSpPr>
        <p:spPr>
          <a:xfrm>
            <a:off x="3451317" y="1047104"/>
            <a:ext cx="92570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sv-SE" err="1"/>
              <a:t>Voltage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69391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innehåll 4" descr="En bild som visar text, diagram, Plan, Teknisk ritning&#10;&#10;Automatiskt genererad beskrivning">
            <a:extLst>
              <a:ext uri="{FF2B5EF4-FFF2-40B4-BE49-F238E27FC236}">
                <a16:creationId xmlns:a16="http://schemas.microsoft.com/office/drawing/2014/main" id="{07B65F67-965D-0AA5-5F25-D5516918BC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358" y="-477520"/>
            <a:ext cx="10167283" cy="7188921"/>
          </a:xfrm>
        </p:spPr>
      </p:pic>
      <p:cxnSp>
        <p:nvCxnSpPr>
          <p:cNvPr id="8" name="Rak koppling 7">
            <a:extLst>
              <a:ext uri="{FF2B5EF4-FFF2-40B4-BE49-F238E27FC236}">
                <a16:creationId xmlns:a16="http://schemas.microsoft.com/office/drawing/2014/main" id="{6B57DB6B-7FFA-AEA3-A59B-DCD22A15B59A}"/>
              </a:ext>
            </a:extLst>
          </p:cNvPr>
          <p:cNvCxnSpPr>
            <a:cxnSpLocks/>
          </p:cNvCxnSpPr>
          <p:nvPr/>
        </p:nvCxnSpPr>
        <p:spPr>
          <a:xfrm>
            <a:off x="3988526" y="1611086"/>
            <a:ext cx="1715588" cy="13672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Rak koppling 8">
            <a:extLst>
              <a:ext uri="{FF2B5EF4-FFF2-40B4-BE49-F238E27FC236}">
                <a16:creationId xmlns:a16="http://schemas.microsoft.com/office/drawing/2014/main" id="{4978A14F-58B6-3F8B-1E61-3002B32D779B}"/>
              </a:ext>
            </a:extLst>
          </p:cNvPr>
          <p:cNvCxnSpPr>
            <a:cxnSpLocks/>
          </p:cNvCxnSpPr>
          <p:nvPr/>
        </p:nvCxnSpPr>
        <p:spPr>
          <a:xfrm flipH="1">
            <a:off x="3988526" y="1611086"/>
            <a:ext cx="1576251" cy="136724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228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Office-tema</vt:lpstr>
      <vt:lpstr>Project Phase Report 1 Quadcopter Drone </vt:lpstr>
      <vt:lpstr>Summary</vt:lpstr>
      <vt:lpstr>Brushless DC (BLDC) - Motor</vt:lpstr>
      <vt:lpstr>Electronic Speed Controller (ESC)</vt:lpstr>
      <vt:lpstr>BLDC motor choice</vt:lpstr>
      <vt:lpstr>ESC Choise</vt:lpstr>
      <vt:lpstr>Battery</vt:lpstr>
      <vt:lpstr>Typical Li Ion discharge curve</vt:lpstr>
      <vt:lpstr>PowerPoint Presentation</vt:lpstr>
      <vt:lpstr>Test Platform</vt:lpstr>
      <vt:lpstr>Project status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Sigge Axelsson</dc:creator>
  <cp:revision>1</cp:revision>
  <dcterms:created xsi:type="dcterms:W3CDTF">2024-09-23T08:42:34Z</dcterms:created>
  <dcterms:modified xsi:type="dcterms:W3CDTF">2024-09-25T07:58:47Z</dcterms:modified>
</cp:coreProperties>
</file>

<file path=docProps/thumbnail.jpeg>
</file>